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78" r:id="rId2"/>
    <p:sldId id="490" r:id="rId3"/>
    <p:sldId id="491" r:id="rId4"/>
    <p:sldId id="492" r:id="rId5"/>
    <p:sldId id="285" r:id="rId6"/>
    <p:sldId id="493" r:id="rId7"/>
    <p:sldId id="495" r:id="rId8"/>
    <p:sldId id="494" r:id="rId9"/>
    <p:sldId id="496" r:id="rId10"/>
    <p:sldId id="497" r:id="rId11"/>
    <p:sldId id="498" r:id="rId12"/>
    <p:sldId id="499" r:id="rId13"/>
    <p:sldId id="489" r:id="rId14"/>
    <p:sldId id="267" r:id="rId15"/>
    <p:sldId id="275" r:id="rId16"/>
    <p:sldId id="268"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Problem HTTP" id="{AF383375-11CB-4712-95D6-8D6556F772B9}">
          <p14:sldIdLst>
            <p14:sldId id="490"/>
            <p14:sldId id="491"/>
            <p14:sldId id="492"/>
            <p14:sldId id="285"/>
            <p14:sldId id="493"/>
            <p14:sldId id="495"/>
            <p14:sldId id="494"/>
          </p14:sldIdLst>
        </p14:section>
        <p14:section name="Problem Batch Jobs" id="{7E211AEE-6CF1-401C-9086-FBA928856A34}">
          <p14:sldIdLst>
            <p14:sldId id="496"/>
            <p14:sldId id="497"/>
            <p14:sldId id="498"/>
            <p14:sldId id="499"/>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75" d="100"/>
          <a:sy n="75" d="100"/>
        </p:scale>
        <p:origin x="2010"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30.04.2019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10</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a:t>
            </a:r>
          </a:p>
          <a:p>
            <a:r>
              <a:rPr lang="en-US" dirty="0"/>
              <a:t>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a:t>
            </a:r>
          </a:p>
          <a:p>
            <a:r>
              <a:rPr lang="en-US" dirty="0"/>
              <a:t>have multiple users operating on the same set of data is using things like optimistic concurrency who's heard of optimistic</a:t>
            </a:r>
          </a:p>
          <a:p>
            <a:r>
              <a:rPr lang="en-US" dirty="0"/>
              <a:t>Concurrency? </a:t>
            </a:r>
          </a:p>
          <a:p>
            <a:r>
              <a:rPr lang="en-US" dirty="0"/>
              <a:t>So we got our traditional first one wins in last one wins concurrency where first one wins means first user that get in get</a:t>
            </a:r>
          </a:p>
          <a:p>
            <a:r>
              <a:rPr lang="en-US" dirty="0"/>
              <a:t>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object is implementing some.</a:t>
            </a:r>
          </a:p>
          <a:p>
            <a:r>
              <a:rPr lang="en-US" dirty="0"/>
              <a:t>I wouldn't call this complicated business logic,</a:t>
            </a:r>
          </a:p>
          <a:p>
            <a:r>
              <a:rPr lang="en-US" dirty="0"/>
              <a:t>but we got a new business requirement that says as</a:t>
            </a:r>
          </a:p>
          <a:p>
            <a:r>
              <a:rPr lang="en-US" dirty="0"/>
              <a:t>a part of processing.</a:t>
            </a:r>
          </a:p>
          <a:p>
            <a:r>
              <a:rPr lang="en-US" dirty="0"/>
              <a:t>A new order. We want to decide under which conditions</a:t>
            </a:r>
          </a:p>
          <a:p>
            <a:r>
              <a:rPr lang="en-US" dirty="0"/>
              <a:t>a customer is going to be getting a discount now.</a:t>
            </a:r>
          </a:p>
          <a:p>
            <a:endParaRPr lang="en-US" dirty="0"/>
          </a:p>
          <a:p>
            <a:r>
              <a:rPr lang="en-US" dirty="0"/>
              <a:t>The customer that is submitting this order in the past</a:t>
            </a:r>
          </a:p>
          <a:p>
            <a:r>
              <a:rPr lang="en-US" dirty="0"/>
              <a:t>week did more than $500 euros Swiss Francs Norwegian kroner Swedish kroner Danish kroner whatever your currency of</a:t>
            </a:r>
          </a:p>
          <a:p>
            <a:r>
              <a:rPr lang="en-US" dirty="0"/>
              <a:t>choices.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 ended up here to begin with?</a:t>
            </a:r>
          </a:p>
          <a:p>
            <a:r>
              <a:rPr lang="en-US" dirty="0"/>
              <a:t>So this idea about processing these types of things in</a:t>
            </a:r>
          </a:p>
          <a:p>
            <a:r>
              <a:rPr lang="en-US" dirty="0"/>
              <a:t>real time before that,</a:t>
            </a:r>
          </a:p>
          <a:p>
            <a:r>
              <a:rPr lang="en-US" dirty="0"/>
              <a:t>we had the good old solutions.</a:t>
            </a:r>
          </a:p>
          <a:p>
            <a:r>
              <a:rPr lang="en-US" dirty="0"/>
              <a:t>The ones that anytime. You need it to do any</a:t>
            </a:r>
          </a:p>
          <a:p>
            <a:r>
              <a:rPr lang="en-US" dirty="0"/>
              <a:t>kind of data crunching?</a:t>
            </a:r>
          </a:p>
          <a:p>
            <a:r>
              <a:rPr lang="en-US" dirty="0"/>
              <a:t>What did you do you wrote a batch job?</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321010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30.04.2019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30.04.2019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30.04.2019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30.04.2019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30.04.2019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30.04.2019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30.04.2019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30.04.2019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30.04.2019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30.04.2019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30.04.2019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30.04.2019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18182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2"/>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12621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1472</Words>
  <Application>Microsoft Office PowerPoint</Application>
  <PresentationFormat>Widescreen</PresentationFormat>
  <Paragraphs>159</Paragraphs>
  <Slides>17</Slides>
  <Notes>16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491</cp:revision>
  <dcterms:created xsi:type="dcterms:W3CDTF">2016-02-22T14:00:45Z</dcterms:created>
  <dcterms:modified xsi:type="dcterms:W3CDTF">2019-04-30T20:45:51Z</dcterms:modified>
</cp:coreProperties>
</file>